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31" r:id="rId2"/>
    <p:sldId id="1847" r:id="rId3"/>
    <p:sldId id="1848" r:id="rId4"/>
    <p:sldId id="1849" r:id="rId5"/>
    <p:sldId id="1850" r:id="rId6"/>
    <p:sldId id="1851" r:id="rId7"/>
    <p:sldId id="1852" r:id="rId8"/>
    <p:sldId id="1853" r:id="rId9"/>
    <p:sldId id="185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638" y="2537943"/>
            <a:ext cx="8306875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458. A LUNGDAMTE HONG PAI 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Come Ye Thankful People, Com</a:t>
            </a:r>
          </a:p>
          <a:p>
            <a:r>
              <a:rPr lang="en-US" sz="1500" dirty="0"/>
              <a:t>Isa. 9:3</a:t>
            </a:r>
          </a:p>
          <a:p>
            <a:r>
              <a:rPr lang="en-US" sz="1500" dirty="0"/>
              <a:t>Henry Alford, 1810-1871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7305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Phalbi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zukma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0196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An-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1346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Pasian’lo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66324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6325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Inn-ah ante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seep ding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279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Van-mite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4336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72383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8138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263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458. A LUNGDAMTE HONG PAI UN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2018-12-15T07:34:53Z</dcterms:modified>
</cp:coreProperties>
</file>